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Maeykehiem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 Nicolaasga · 8521KN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41000996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Maeykehiem is actief in Gehandicaptenzorg. In boekjaar 2024 rapporteerde de organisatie een omzet van €22.1 mln met een EBITDA-marge van 8.1%.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52.0% (onder de mediaan). Leverage ratio (langlopende schuld / EBITDA): 2.29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7.5%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Maeykehiem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2026-06-17T15:08:23Z</dcterms:created>
  <dcterms:modified xsi:type="dcterms:W3CDTF">2026-06-17T15:08:23Z</dcterms:modified>
</cp:coreProperties>
</file>