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Maeykehiem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GHZ — Gehandicaptenzorg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Sint Nicolaasga · 8521KN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41000996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Maeykehiem is actief in Gehandicaptenzorg. In boekjaar 2024 rapporteerde de organisatie een omzet van €22.1 mln met een EBITDA-marge van 8.1%.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€22.1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8.1%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52.0%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8.1% ligt boven de mediaan van de peer group (mediaan 5.9%, n=70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52.0% (onder de mediaan). Leverage ratio (langlopende schuld / EBITDA): 2.29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7.5%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€661k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€816k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€683k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€586k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3.09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2.34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3.06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2.29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GHZ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Maeykehiem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2026-08-17T15:24:36Z</dcterms:created>
  <dcterms:modified xsi:type="dcterms:W3CDTF">2026-08-17T15:24:36Z</dcterms:modified>
</cp:coreProperties>
</file>