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Zorgcentrum Talma Urk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Urk · 8321RT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41000801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Zorgcentrum Talma Urk is actief in Verpleging, Verzorging &amp; Thuiszorg. In boekjaar 2024 rapporteerde de organisatie een omzet van €17.7 mln met een EBITDA-marge van 20.0%.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€17.7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20.0%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53.5%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20.0% ligt in het bovenste kwartiel van de peer group (mediaan 7.3%, n=299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53.5% (boven de mediaan). Leverage ratio (langlopende schuld / EBITDA): 2.78 (in het bovenste kwartiel).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16.1%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22.5%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48.8%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5.60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4.33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2.88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2.78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23.1%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2.78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Zorgcentrum Talma Urk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2026-08-17T12:40:51Z</dcterms:created>
  <dcterms:modified xsi:type="dcterms:W3CDTF">2026-08-17T12:40:51Z</dcterms:modified>
</cp:coreProperties>
</file>