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Ziekenhuis "Nij Smellinghe"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Drachten · 9202NN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41000763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Ziekenhuis "Nij Smellinghe" is actief in Ziekenhuizen &amp; MSZ. In boekjaar 2024 rapporteerde de organisatie een omzet van €191.1 mln met een EBITDA-marge van 8.5%.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€191.1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8.5%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55.2%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8.5% ligt boven de mediaan van de peer group (mediaan 7.6%, n=194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55.2% (boven de mediaan). Leverage ratio (langlopende schuld / EBITDA): 1.53 (in het bovenste kwartiel).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9.5%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1.60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1240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Ziekenhuis "Nij Smellinghe"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2026-08-17T16:49:43Z</dcterms:created>
  <dcterms:modified xsi:type="dcterms:W3CDTF">2026-08-17T16:49:43Z</dcterms:modified>
</cp:coreProperties>
</file>