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Protestants Christelijke Stichting Woonzorgcentrum Foswert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Ferwert · 9172PS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41000588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Protestants Christelijke Stichting Woonzorgcentrum Foswert is actief in Verpleging, Verzorging &amp; Thuiszorg. In boekjaar 2024 rapporteerde de organisatie een omzet van €8.2 mln met een EBITDA-marge van 11.8%.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84.4%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11.8%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84.4% (in het bovenste kwartiel). Leverage ratio (langlopende schuld / EBITDA): 0.06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10.0%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Protestants Christelijke Stichting Woonzorgcentrum Foswert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2026-04-18T03:46:43Z</dcterms:created>
  <dcterms:modified xsi:type="dcterms:W3CDTF">2026-04-18T03:46:43Z</dcterms:modified>
</cp:coreProperties>
</file>