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Fier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8936 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41000503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Fier is actief in Geestelijke Gezondheidszorg. In boekjaar 2024 rapporteerde de organisatie een omzet van €15.6 mln met een EBITDA-marge van 10.8%.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56.7% (boven de mediaan). Leverage ratio (langlopende schuld / EBITDA): 2.21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46.7% per jaar over 4 boekjaren. 3Y CAGR: 30.8%.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155.7% over 369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Fier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2026-04-18T03:45:58Z</dcterms:created>
  <dcterms:modified xsi:type="dcterms:W3CDTF">2026-04-18T03:45:58Z</dcterms:modified>
</cp:coreProperties>
</file>