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Revalidatie Friesland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Beetsterzwaag · 9244CL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41000436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Revalidatie Friesland is actief in Ziekenhuizen &amp; MSZ. In boekjaar 2024 rapporteerde de organisatie een omzet van €38.5 mln met een EBITDA-marge van 8.6%.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€38.5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8.6%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44.2% (boven de mediaan). Leverage ratio (langlopende schuld / EBITDA): 1.77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9.1%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Revalidatie Friesland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2026-06-17T15:08:09Z</dcterms:created>
  <dcterms:modified xsi:type="dcterms:W3CDTF">2026-06-17T15:08:09Z</dcterms:modified>
</cp:coreProperties>
</file>