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Verzorgingshuis Talma Apeldoorn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Apeldoorn · 7325ZE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41000413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Verzorgingshuis Talma Apeldoorn is actief in Verpleging, Verzorging &amp; Thuiszorg. In boekjaar 2024 rapporteerde de organisatie een omzet van €12.4 mln met een EBITDA-marge van 13.0%.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€12.4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13.0%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57.8%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13.0%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57.8% (boven de mediaan). Leverage ratio (langlopende schuld / EBITDA): 1.32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13.3%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€-103k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€996k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€965k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Verzorgingshuis Talma Apeldoorn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2026-08-17T15:22:14Z</dcterms:created>
  <dcterms:modified xsi:type="dcterms:W3CDTF">2026-08-17T15:22:14Z</dcterms:modified>
</cp:coreProperties>
</file>