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Verzorgingshuis Talma Apeldoorn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Apeldoorn · 7325ZE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41000413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Verzorgingshuis Talma Apeldoorn is actief in Verpleging, Verzorging &amp; Thuiszorg. In boekjaar 2024 rapporteerde de organisatie een omzet van €12.4 mln met een EBITDA-marge van 13.0%.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€12.4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13.0%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57.8%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13.0% ligt in het bovenste kwartiel van de peer group (mediaan 7.3%, n=299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57.8% (boven de mediaan). Leverage ratio (langlopende schuld / EBITDA): 1.32 (in het bovenste kwartiel).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13.3% per jaar over 3 boekjaren.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€669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€-103k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4.36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4.27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Verzorgingshuis Talma Apeldoorn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2026-06-17T15:07:07Z</dcterms:created>
  <dcterms:modified xsi:type="dcterms:W3CDTF">2026-06-17T15:07:07Z</dcterms:modified>
</cp:coreProperties>
</file>