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Het Nederlands Kanker Instituut-Antoni van Leeuwenhoek Ziekenhuis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ZKH — Ziekenhuizen &amp; MSZ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Amsterdam · 1066CX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40530817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Het Nederlands Kanker Instituut-Antoni van Leeuwenhoek Ziekenhuis is actief in Ziekenhuizen &amp; MSZ. In boekjaar 2024 rapporteerde de organisatie een omzet van €393.0 mln met een EBITDA-marge van 8.5%.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€393.0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8.5%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25.6%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8.5% ligt boven de mediaan van de peer group (mediaan 7.6%, n=194 peers). In lijn met, maar boven de mediaan — stabiele performer.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25.6% (onder de mediaan). Leverage ratio (langlopende schuld / EBITDA): 1.54 (in het bovenste kwartiel).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4.9%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€341.7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€340.7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€373.6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€393.0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€30.3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€26.1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€31.0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€33.3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€-3.7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€242.5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€244.1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€242.6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€247.4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€35.4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€48.8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€59.2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€106.5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€102.8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€106.1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€66.9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€59.2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€53.5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€51.2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€206.0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€232.8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€277.1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€275.2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26.0%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24.3%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2.27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1.73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1.54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2763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-0.3%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ZKH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743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1.54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54.0%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Het Nederlands Kanker Instituut-Antoni van Leeuwenhoek Ziekenhuis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2026-10-16T15:19:21Z</dcterms:created>
  <dcterms:modified xsi:type="dcterms:W3CDTF">2026-10-16T15:19:21Z</dcterms:modified>
</cp:coreProperties>
</file>