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Het Nederlands Kanker Instituut-Antoni van Leeuwenhoek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1066CX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40530817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Het Nederlands Kanker Instituut-Antoni van Leeuwenhoek Ziekenhuis is actief in Ziekenhuizen &amp; MSZ. In boekjaar 2024 rapporteerde de organisatie een omzet van €393.0 mln met een EBITDA-marge van 8.5%.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€393.0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25.6% (onder de mediaan). Leverage ratio (langlopende schuld / EBITDA): 1.54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Het Nederlands Kanker Instituut-Antoni van Leeuwenhoek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2026-06-17T16:09:17Z</dcterms:created>
  <dcterms:modified xsi:type="dcterms:W3CDTF">2026-06-17T16:09:17Z</dcterms:modified>
</cp:coreProperties>
</file>