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Zorggroep Oude en Nieuwe Land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Steenwijk · 8331 KG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39084589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Zorggroep Oude en Nieuwe Land is actief in Ziekenhuizen &amp; MSZ. In boekjaar 2024 rapporteerde de organisatie een omzet van €83.3 mln met een EBITDA-marge van 10.7%.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€83.3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44.4%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10.7% ligt in het bovenste kwartiel van de peer group (mediaan 7.6%, n=194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44.4% (boven de mediaan). Leverage ratio (langlopende schuld / EBITDA): 1.62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4.6%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3.65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Zorggroep Oude en Nieuwe Land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2026-06-17T16:08:12Z</dcterms:created>
  <dcterms:modified xsi:type="dcterms:W3CDTF">2026-06-17T16:08:12Z</dcterms:modified>
</cp:coreProperties>
</file>