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MoleMann Mental Health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3822 XE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39084425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MoleMann Mental Health B.V. is actief in Geestelijke Gezondheidszorg. In boekjaar 2024 rapporteerde de organisatie een omzet van €19.6 mln met een EBITDA-marge van 0.4%.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0.4%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7.0% (in het onderste kwartiel). Leverage ratio (langlopende schuld / EBITDA): 2.81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MoleMann Mental Health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2026-06-17T15:07:33Z</dcterms:created>
  <dcterms:modified xsi:type="dcterms:W3CDTF">2026-06-17T15:07:33Z</dcterms:modified>
</cp:coreProperties>
</file>