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Centrum Integrale Revalidatie (CIR)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Zwolle · 8025AX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39076090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Centrum Integrale Revalidatie (CIR) B.V. is actief in Ziekenhuizen &amp; MSZ.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20.6%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16.3%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Centrum Integrale Revalidatie (CIR)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2026-06-17T16:04:04Z</dcterms:created>
  <dcterms:modified xsi:type="dcterms:W3CDTF">2026-06-17T16:04:04Z</dcterms:modified>
</cp:coreProperties>
</file>