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Centrum Integrale Revalidatie (CIR)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Zwolle · 8025AX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39076090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Centrum Integrale Revalidatie (CIR) B.V.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20.6% (onder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16.3%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€489k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€-203k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€-833k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€599k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Centrum Integrale Revalidatie (CIR)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2026-10-16T15:16:25Z</dcterms:created>
  <dcterms:modified xsi:type="dcterms:W3CDTF">2026-10-16T15:16:25Z</dcterms:modified>
</cp:coreProperties>
</file>