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De Parabool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Schalkhaar · 7433 PR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38023183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De Parabool is actief in Gehandicaptenzorg. In boekjaar 2024 rapporteerde de organisatie een omzet van €22.3 mln met een EBITDA-marge van -6.9%.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€22.3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-6.9%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70.6%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298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-6.9% ligt in het onderste kwartiel van de peer group (mediaan 5.9%, n=70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70.6% (boven de mediaan).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2.1%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65.0% over 298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€-467k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De Parabool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2026-08-17T15:26:12Z</dcterms:created>
  <dcterms:modified xsi:type="dcterms:W3CDTF">2026-08-17T15:26:12Z</dcterms:modified>
</cp:coreProperties>
</file>