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Vereniging Ambulancezorg Regio Noord-Holland Noord in coöperatief verband U.A.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ELZ — Eerstelijnszorg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Alkmaar · 1823DL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37161753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Vereniging Ambulancezorg Regio Noord-Holland Noord in coöperatief verband U.A. is actief in Eerstelijnszorg. In boekjaar 2024 rapporteerde de organisatie een omzet van —.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0.0%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9.2% per jaar over 2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ELZ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3156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Vereniging Ambulancezorg Regio Noord-Holland Noord in coöperatief verband U.A.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2026-10-16T12:25:10Z</dcterms:created>
  <dcterms:modified xsi:type="dcterms:W3CDTF">2026-10-16T12:25:10Z</dcterms:modified>
</cp:coreProperties>
</file>