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Oog voor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Heerhugowaard · 1704AG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37140329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Oog voor Zorg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1.1%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17.7%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Oog voor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2026-08-17T14:08:09Z</dcterms:created>
  <dcterms:modified xsi:type="dcterms:W3CDTF">2026-08-17T14:08:09Z</dcterms:modified>
</cp:coreProperties>
</file>