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MagentaZorg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Heerhugowaard · 1702 AZ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37138130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MagentaZorg is actief in Ziekenhuizen &amp; MSZ. In boekjaar 2024 rapporteerde de organisatie een omzet van €105.3 mln met een EBITDA-marge van 11.5%.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€105.3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11.5%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50.8% (boven de mediaan). Leverage ratio (langlopende schuld / EBITDA): 2.83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222.2% per jaar over 4 boekjaren. 3Y CAGR: 117.0%.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1066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1054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MagentaZorg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2026-04-18T03:50:09Z</dcterms:created>
  <dcterms:modified xsi:type="dcterms:W3CDTF">2026-04-18T03:50:09Z</dcterms:modified>
</cp:coreProperties>
</file>