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MagentaZorg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Heerhugowaard · 1702 AZ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37138130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MagentaZorg is actief in Ziekenhuizen &amp; MSZ. In boekjaar 2024 rapporteerde de organisatie een omzet van €105.3 mln met een EBITDA-marge van 11.5%.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€105.3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50.8%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11.5% ligt in het bovenste kwartiel van de peer group (mediaan 7.6%, n=194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50.8% (boven de mediaan). Leverage ratio (langlopende schuld / EBITDA): 2.83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2.7%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1054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MagentaZorg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2026-10-16T14:16:39Z</dcterms:created>
  <dcterms:modified xsi:type="dcterms:W3CDTF">2026-10-16T14:16:39Z</dcterms:modified>
</cp:coreProperties>
</file>