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Orthocenter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ELZ — Eerstelijnszorg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Purmerend · 1441 ZN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37137628 · Boekjaren 2024–2024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Orthocenter B.V. is actief in Eerstelijnszorg. In boekjaar 2024 rapporteerde de organisatie een omzet van €43.8 mln met een EBITDA-marge van 6.4%. Rapportage-historie omvat 1 boekjaar.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€43.8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6.4%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83.5%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6.4% ligt boven de mediaan van de peer group (mediaan 3.8%, n=53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83.5% (in het bovenste kwartiel). Leverage ratio (langlopende schuld / EBITDA): 0.00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Onvoldoende tijdreeks-data voor groeitrend-analyse.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786384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€789k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€868k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ELZ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3156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Orthocenter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2026-08-17T16:51:46Z</dcterms:created>
  <dcterms:modified xsi:type="dcterms:W3CDTF">2026-08-17T16:51:46Z</dcterms:modified>
</cp:coreProperties>
</file>