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Orthocenter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Purmerend · 1441 ZN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37137628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Orthocenter B.V. is actief in Eerstelijnszorg. In boekjaar 2024 rapporteerde de organisatie een omzet van €43.8 mln met een EBITDA-marge van 6.4%.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6.4%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Orthocenter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2026-06-17T16:27:17Z</dcterms:created>
  <dcterms:modified xsi:type="dcterms:W3CDTF">2026-06-17T16:27:17Z</dcterms:modified>
</cp:coreProperties>
</file>