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Tellus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 Helder · 1784MA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37122456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Tellus is actief in Verpleging, Verzorging &amp; Thuiszorg. In boekjaar 2024 rapporteerde de organisatie een omzet van €15.4 mln met een EBITDA-marge van 16.8%.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47.0% (boven de mediaan). Leverage ratio (langlopende schuld / EBITDA): 2.82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8.4%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Tellus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2026-06-17T14:14:25Z</dcterms:created>
  <dcterms:modified xsi:type="dcterms:W3CDTF">2026-06-17T14:14:25Z</dcterms:modified>
</cp:coreProperties>
</file>