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Parlan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GGZ — Geestelijke Gezondheidszorg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Alkmaar · 1817 EH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37111182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Parlan is actief in Geestelijke Gezondheidszorg. In boekjaar 2024 rapporteerde de organisatie een omzet van €3.7 mln met een EBITDA-marge van 18.5%.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18.5%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19.1%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602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18.5% ligt in het bovenste kwartiel van de peer group (mediaan 6.0%, n=136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19.1% (in het onderste kwartiel).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-20.3%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895.0% over 602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€-932k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€-261k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€-487k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€688k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€451k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-2.09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-1.01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579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594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-95.2%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GGZ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1010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0.48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833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70.9%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895.0%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Parlan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2026-08-17T16:48:38Z</dcterms:created>
  <dcterms:modified xsi:type="dcterms:W3CDTF">2026-08-17T16:48:38Z</dcterms:modified>
</cp:coreProperties>
</file>