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Parlan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Alkmaar · 1817 EH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37111182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Parlan is actief in Geestelijke Gezondheidszorg. In boekjaar 2024 rapporteerde de organisatie een omzet van €3.7 mln met een EBITDA-marge van 18.5%.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€3.7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18.5%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19.1%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602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18.5% ligt in het bovenste kwartiel van de peer group (mediaan 6.0%, n=136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19.1% (in het onderste kwartiel). Leverage ratio (langlopende schuld / EBITDA): 0.00 (boven de mediaan).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-20.3% per jaar over 3 boekjaren.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895.0% over 602 FTE. Hoog arbeidsintensief profiel — typisch voor instellingen met zware zorg-mix.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-2.09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-1.01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0.34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594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-95.2%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895.0%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Parlan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2026-06-17T16:04:04Z</dcterms:created>
  <dcterms:modified xsi:type="dcterms:W3CDTF">2026-06-17T16:04:04Z</dcterms:modified>
</cp:coreProperties>
</file>