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Waerden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Heerhugowaard · 1703 DH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37107589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Waerden is actief in Gehandicaptenzorg. In boekjaar 2024 rapporteerde de organisatie een omzet van €26.3 mln met een EBITDA-marge van 6.9%.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6.9%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53.7% (boven de mediaan). Leverage ratio (langlopende schuld / EBITDA): 0.88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Waerden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2026-06-17T16:10:15Z</dcterms:created>
  <dcterms:modified xsi:type="dcterms:W3CDTF">2026-06-17T16:10:15Z</dcterms:modified>
</cp:coreProperties>
</file>