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Centrum Oosterwal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Alkmaar · 1817MS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37083690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Centrum Oosterwal is actief in Ziekenhuizen &amp; MSZ. In boekjaar 2024 rapporteerde de organisatie een omzet van —.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EBITDA-marge: —. Onvoldoende peer-data voor directe benchmarking.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1.1% (in het onderste kwartiel). Leverage ratio (langlopende schuld / EBITDA): 0.00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3.8% per jaar over 2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Centrum Oosterwal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2026-08-17T14:08:09Z</dcterms:created>
  <dcterms:modified xsi:type="dcterms:W3CDTF">2026-08-17T14:08:09Z</dcterms:modified>
</cp:coreProperties>
</file>