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Centrum Oosterwal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1817MS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37083690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Centrum Oosterwal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3.8%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Centrum Oosterwal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2026-06-17T14:10:43Z</dcterms:created>
  <dcterms:modified xsi:type="dcterms:W3CDTF">2026-06-17T14:10:43Z</dcterms:modified>
</cp:coreProperties>
</file>