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Wonen en Zorg Purmerend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Purmerend · 1441DN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36053029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Wonen en Zorg Purmerend is actief in Verpleging, Verzorging &amp; Thuiszorg. In boekjaar 2024 rapporteerde de organisatie een omzet van €23.5 mln met een EBITDA-marge van -6.1%.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-6.1%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-31.0%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268.9% per jaar over 4 boekjaren. 3Y CAGR: 135.8%.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Wonen en Zorg Purmerend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2026-04-18T01:42:54Z</dcterms:created>
  <dcterms:modified xsi:type="dcterms:W3CDTF">2026-04-18T01:42:54Z</dcterms:modified>
</cp:coreProperties>
</file>