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Human Concern - Centrum voor eetstoornissen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1069LH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34374870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Human Concern - Centrum voor eetstoornissen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-21.3% (in het onderste kwartiel). Leverage ratio (langlopende schuld / EBITDA): 0.85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0.8%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Human Concern - Centrum voor eetstoornissen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2026-04-18T01:44:59Z</dcterms:created>
  <dcterms:modified xsi:type="dcterms:W3CDTF">2026-04-18T01:44:59Z</dcterms:modified>
</cp:coreProperties>
</file>