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Human Concern - Centrum voor eetstoornissen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1069LH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34374870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Human Concern - Centrum voor eetstoornissen is actief in Geestelijke Gezondheidszorg.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-21.3%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-21.3% (in het onderste kwartiel). Leverage ratio (langlopende schuld / EBITDA): 0.85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-0.9%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Human Concern - Centrum voor eetstoornissen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