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Gemeente Amsterdam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1011 PN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34366966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Gemeente Amsterdam is actief in Geestelijke Gezondheidszorg. In boekjaar 2024 rapporteerde de organisatie een omzet van €2.5 mln met een EBITDA-marge van 42.0%.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42.0%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49.9%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5.1% per jaar over 3 boekjaren. 3Y CAGR: 5.0%.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4736.7%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Gemeente Amsterdam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2026-04-18T02:11:15Z</dcterms:created>
  <dcterms:modified xsi:type="dcterms:W3CDTF">2026-04-18T02:11:15Z</dcterms:modified>
</cp:coreProperties>
</file>