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Academisch Medisch Centrum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1105 AZ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34362777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Academisch Medisch Centrum is actief in Ziekenhuizen &amp; MSZ. In boekjaar 2023 rapporteerde de organisatie een omzet van €963.2 mln met een EBITDA-marge van 8.8%.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€963.2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8.8% ligt boven de mediaan van de peer group (mediaan 4.2%, n=853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45.2% (boven de mediaan). Leverage ratio (langlopende schuld / EBITDA): 2.40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11.0%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Academisch Medisch Centrum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2026-06-17T15:04:31Z</dcterms:created>
  <dcterms:modified xsi:type="dcterms:W3CDTF">2026-06-17T15:04:31Z</dcterms:modified>
</cp:coreProperties>
</file>