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Academisch Medisch Centrum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1105 AZ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34362777 · Boekjaren 2021–2023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Academisch Medisch Centrum is actief in Ziekenhuizen &amp; MSZ. In boekjaar 2023 rapporteerde de organisatie een omzet van €963.2 mln met een EBITDA-marge van 8.8%. De entiteit heeft een volledige rapportage-historie over 3 boekjaren (2021–2023).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€963.2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8.8% ligt boven de mediaan van de peer group (mediaan 4.2%, n=853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45.2% (boven de mediaan). Leverage ratio (langlopende schuld / EBITDA): 2.40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11.0%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2023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Academisch Medisch Centrum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2026-08-17T15:27:05Z</dcterms:created>
  <dcterms:modified xsi:type="dcterms:W3CDTF">2026-08-17T15:27:05Z</dcterms:modified>
</cp:coreProperties>
</file>