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GGZ Keizersgracht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1016DW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34357584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GGZ Keizersgracht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-50.5%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-50.5% (in het onderste kwartiel). Leverage ratio (langlopende schuld / EBITDA): 1.84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19.3%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GGZ Keizersgracht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2026-04-18T03:37:34Z</dcterms:created>
  <dcterms:modified xsi:type="dcterms:W3CDTF">2026-04-18T03:37:34Z</dcterms:modified>
</cp:coreProperties>
</file>