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Invivo Clinics B.V.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GGZ — Geestelijke Gezondheidszorg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Amstelveen · 1185SX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34337208 · Boekjaren 2020–2024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Invivo Clinics B.V. is actief in Geestelijke Gezondheidszorg. In boekjaar 2024 rapporteerde de organisatie een omzet van —. De entiteit heeft een volledige rapportage-historie over 5 boekjaren (2020–2024).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-21.8%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EBITDA-marge: —. Onvoldoende peer-data voor directe benchmarking.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-21.8% (in het onderste kwartiel). Leverage ratio (langlopende schuld / EBITDA): 0.00 (boven de mediaan). Beperkte balance-sheet flexibiliteit — refinanciering of herstructurering kan strategische optie zijn.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20.2% per jaar over 3 boekjaren. 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72768"/>
                <a:gridCol w="1572768"/>
                <a:gridCol w="1572768"/>
                <a:gridCol w="1572768"/>
                <a:gridCol w="1572768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€-357k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€-327k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-16.7%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€-362k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€-183k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€-175k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€-132k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€542k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€819k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€712k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€687k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€738k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-34.6%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-34.3%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-21.8%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GGZ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-21.8%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1010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0.48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833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56.8%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125.6%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Invivo Clinics B.V.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2026-04-18T01:41:38Z</dcterms:created>
  <dcterms:modified xsi:type="dcterms:W3CDTF">2026-04-18T01:41:38Z</dcterms:modified>
</cp:coreProperties>
</file>