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Grip Psychologenpraktijk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1017VV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34332127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Grip Psychologenpraktijk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25.7% (onder de mediaan). Leverage ratio (langlopende schuld / EBITDA): 0.55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5.2% per jaar over 3 boekjaren.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Grip Psychologenpraktijk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2026-04-18T01:45:03Z</dcterms:created>
  <dcterms:modified xsi:type="dcterms:W3CDTF">2026-04-18T01:45:03Z</dcterms:modified>
</cp:coreProperties>
</file>