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Vijf Meren Kliniek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Hoofddorp · 2134TM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34258231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Vijf Meren Kliniek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13.7%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Vijf Meren Kliniek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2026-06-17T14:03:37Z</dcterms:created>
  <dcterms:modified xsi:type="dcterms:W3CDTF">2026-06-17T14:03:37Z</dcterms:modified>
</cp:coreProperties>
</file>