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Oog Medisch Centrum Zaandam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Zaandam · 1502CK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34257381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Oog Medisch Centrum Zaandam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-23.7%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-23.7%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13.5%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Oog Medisch Centrum Zaandam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2026-04-18T03:48:35Z</dcterms:created>
  <dcterms:modified xsi:type="dcterms:W3CDTF">2026-04-18T03:48:35Z</dcterms:modified>
</cp:coreProperties>
</file>