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Cardiologie Centra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3544 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34250300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Cardiologie Centra Nederland is actief in Ziekenhuizen &amp; MSZ. In boekjaar 2023 rapporteerde de organisatie een omzet van €29.5 mln met een EBITDA-marge van 0.0%.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Cardiologie Centra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2026-06-17T14:11:29Z</dcterms:created>
  <dcterms:modified xsi:type="dcterms:W3CDTF">2026-06-17T14:11:29Z</dcterms:modified>
</cp:coreProperties>
</file>