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SIH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Sector Intelligence Healthcare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48640" y="228600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Stichting Cardiologie Centra Nederland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548640" y="3657600"/>
            <a:ext cx="10972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ZKH — Ziekenhuizen &amp; MSZ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Utrecht · 3544 AD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KvK 34250300 · Boekjaren 2021–2023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548640" y="62179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Gegenereerd 17-8-2026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Executive summary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Stichting Cardiologie Centra Nederland is actief in Ziekenhuizen &amp; MSZ. In boekjaar 2023 rapporteerde de organisatie een omzet van €29.5 mln met een EBITDA-marge van 0.0%. De entiteit heeft een volledige rapportage-historie over 3 boekjaren (2021–2023).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8580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68580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€29.5 mln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333756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47472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347472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0.0%</a:t>
            </a:r>
            <a:endParaRPr lang="en-US" sz="2400" dirty="0"/>
          </a:p>
        </p:txBody>
      </p:sp>
      <p:sp>
        <p:nvSpPr>
          <p:cNvPr id="10" name="Shape 8"/>
          <p:cNvSpPr/>
          <p:nvPr/>
        </p:nvSpPr>
        <p:spPr>
          <a:xfrm>
            <a:off x="612648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26364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626364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0.0%</a:t>
            </a:r>
            <a:endParaRPr lang="en-US" sz="2400" dirty="0"/>
          </a:p>
        </p:txBody>
      </p:sp>
      <p:sp>
        <p:nvSpPr>
          <p:cNvPr id="13" name="Shape 11"/>
          <p:cNvSpPr/>
          <p:nvPr/>
        </p:nvSpPr>
        <p:spPr>
          <a:xfrm>
            <a:off x="891540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05256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FTE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905256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—</a:t>
            </a:r>
            <a:endParaRPr lang="en-US" sz="2400" dirty="0"/>
          </a:p>
        </p:txBody>
      </p:sp>
      <p:sp>
        <p:nvSpPr>
          <p:cNvPr id="16" name="Text 14"/>
          <p:cNvSpPr/>
          <p:nvPr/>
        </p:nvSpPr>
        <p:spPr>
          <a:xfrm>
            <a:off x="54864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Operationele performance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54864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 van 0.0% ligt in het onderste kwartiel van de peer group (mediaan 4.2%, n=853 peers). Operationele zwakte is opvallend — potentiële turnaround- of carve-out kandidaat.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617220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Kapitaalstructuur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617220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 staat op 0.0% (in het onderste kwartiel). Leverage ratio (langlopende schuld / EBITDA): 0.00 (boven de mediaan). Beperkte balance-sheet flexibiliteit — refinanciering of herstructurering kan strategische optie zijn.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54864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Groei &amp; tijdreeks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4864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Omzet-groei gemiddeld 11.3% per jaar over 2 boekjaren. Sterke groeitrend — waard te onderzoeken of dit organisch dan wel via acquisitie is.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617220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Personeel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617220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Personeelsdata onvolledig.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Financiële tijdreeks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91440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2621280"/>
                <a:gridCol w="2621280"/>
                <a:gridCol w="262128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 zorg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€23.8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€25.6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€29.5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Bedrijfsresultaat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€792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€782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Resultaat boekjaar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Materiële vaste activa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€577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Liquide middelen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€227k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€363k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Eigen vermogen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Langlopende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Kortlopende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FTE totaal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145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Omzet-groei 1Y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7.6%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15.1%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Peer benchmark — ZKH 2023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Kwartielen binnen zelfde subsector, zelfde boekjaar. Bron: eigen berekening op jaarverantwoordingzorg.nl.</a:t>
            </a:r>
            <a:endParaRPr lang="en-US" sz="10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46304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554480"/>
                <a:gridCol w="1645920"/>
                <a:gridCol w="1554480"/>
                <a:gridCol w="1828800"/>
                <a:gridCol w="12801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P25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Mediaan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P75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Entity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 peers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853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32.5%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56.6%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903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1.45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892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Personeelskosten-ratio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23.3%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46.2%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61.5%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765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Omzetgroei 1Y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-0.9%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23.6%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15.1%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774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621792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Gouden kolom = waarde voor deze entity. Rij met mediaan dikgedrukt.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Methodology &amp; bronnen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5029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Bron: jaarverantwoordingzorg.nl DigiMV-datasets boekjaren 2021–2024 (2021 via prior-year retro-backfill uit 2022-filing)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Entity resolution op basis van KvK-nummer (ExternalOrganizationId), 99.98% dekking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Canonical KPI mapping: q*_0 (concern, WTZa-post 2022) op concernniveau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EBITDA = bedrijfsresultaat + afschrijvingen (proxy, NL-zorg context)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Outlier-filtering via IQR-methode (3× IQR van kwartielen binnen peer-group)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Subsector-classificatie: qAGBzorgsoortOrg (2022–2023) + qTypeWTZaZorg (2024) → 8 canonical subsectors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Peer benchmarks: mediaan + P25/P75 per subsector, per boekjaar, omzet &gt; €500k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48640" y="630936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SIH is een demo-omgeving. Niet voor publicatie. © 2026 Provato Playground.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SIH pitch book — Stichting Cardiologie Centra Nederland</dc:title>
  <dc:subject>PptxGenJS Presentation</dc:subject>
  <dc:creator>SIH — Sector Intelligence Healthcare</dc:creator>
  <cp:lastModifiedBy>SIH — Sector Intelligence Healthcare</cp:lastModifiedBy>
  <cp:revision>1</cp:revision>
  <dcterms:created xsi:type="dcterms:W3CDTF">2026-08-17T14:10:46Z</dcterms:created>
  <dcterms:modified xsi:type="dcterms:W3CDTF">2026-08-17T14:10:46Z</dcterms:modified>
</cp:coreProperties>
</file>