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KSYOS Expertise Centrum (EC®)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1096BL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34239948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KSYOS Expertise Centrum (EC®) B.V. is actief in Ziekenhuizen &amp; MSZ.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5.5% (onder de mediaan). Leverage ratio (langlopende schuld / EBITDA): 0.34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16.0%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KSYOS Expertise Centrum (EC®)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2026-06-17T14:10:35Z</dcterms:created>
  <dcterms:modified xsi:type="dcterms:W3CDTF">2026-06-17T14:10:35Z</dcterms:modified>
</cp:coreProperties>
</file>