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Zorgbalans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Haarlem · 2014HT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34239269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Zorgbalans is actief in Verpleging, Verzorging &amp; Thuiszorg. In boekjaar 2024 rapporteerde de organisatie een omzet van €215.6 mln met een EBITDA-marge van 7.4%.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€215.6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7.4%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48.4% (boven de mediaan). Leverage ratio (langlopende schuld / EBITDA): 2.91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Zorgbalans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2026-06-17T16:04:23Z</dcterms:created>
  <dcterms:modified xsi:type="dcterms:W3CDTF">2026-06-17T16:04:23Z</dcterms:modified>
</cp:coreProperties>
</file>