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Zorgbalans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Haarlem · 2014HT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34239269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Zorgbalans is actief in Verpleging, Verzorging &amp; Thuiszorg. In boekjaar 2024 rapporteerde de organisatie een omzet van €215.6 mln met een EBITDA-marge van 7.4%.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€215.6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7.4%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48.4%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7.4% ligt boven de mediaan van de peer group (mediaan 7.3%, n=299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48.4% (boven de mediaan). Leverage ratio (langlopende schuld / EBITDA): 2.91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5.3%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€199.2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€65.4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€55.8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€55.3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€59.2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€77.9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€95.0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€58.3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€70.4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€76.4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€85.8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€49.3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€50.7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€46.6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€35.7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44.2%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48.4%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3.17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2.69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3.73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2091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48.4%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54.6%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Zorgbalans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2026-08-17T16:49:42Z</dcterms:created>
  <dcterms:modified xsi:type="dcterms:W3CDTF">2026-08-17T16:49:42Z</dcterms:modified>
</cp:coreProperties>
</file>