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Unal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1069 CD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34235755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Unal Zorg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65.9%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Unal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2026-04-18T02:11:47Z</dcterms:created>
  <dcterms:modified xsi:type="dcterms:W3CDTF">2026-04-18T02:11:47Z</dcterms:modified>
</cp:coreProperties>
</file>