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ViVa!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Velsen-Noord · 1951AR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34184520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ViVa! Zorggroep is actief in Verpleging, Verzorging &amp; Thuiszorg. In boekjaar 2024 rapporteerde de organisatie een omzet van €193.5 mln met een EBITDA-marge van 9.1%.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53.4% (boven de mediaan). Leverage ratio (langlopende schuld / EBITDA): 1.83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ViVa!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2026-06-17T15:03:33Z</dcterms:created>
  <dcterms:modified xsi:type="dcterms:W3CDTF">2026-06-17T15:03:33Z</dcterms:modified>
</cp:coreProperties>
</file>