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HVO-Querido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1097BC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34148173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HVO-Querido is actief in Geestelijke Gezondheidszorg. In boekjaar 2024 rapporteerde de organisatie een omzet van €53.8 mln met een EBITDA-marge van 17.6%.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17.6%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57.7% (boven de mediaan).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644.2% per jaar over 4 boekjaren. 3Y CAGR: 123.1%.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HVO-Querido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2026-04-18T02:09:06Z</dcterms:created>
  <dcterms:modified xsi:type="dcterms:W3CDTF">2026-04-18T02:09:06Z</dcterms:modified>
</cp:coreProperties>
</file>