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HVO-Querido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Amsterdam · 1097BC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34148173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HVO-Querido is actief in Geestelijke Gezondheidszorg. In boekjaar 2024 rapporteerde de organisatie een omzet van €53.8 mln met een EBITDA-marge van 17.6%.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€53.8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57.7%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17.6% ligt in het bovenste kwartiel van de peer group (mediaan 6.0%, n=136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57.7% (boven de mediaan). Leverage ratio (langlopende schuld / EBITDA): 0.04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-17.2%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€130.8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€770k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-63.3%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156.6%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HVO-Querido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2026-08-17T15:18:29Z</dcterms:created>
  <dcterms:modified xsi:type="dcterms:W3CDTF">2026-08-17T15:18:29Z</dcterms:modified>
</cp:coreProperties>
</file>