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inGeest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1062HN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34130371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inGeest is actief in Geestelijke Gezondheidszorg. In boekjaar 2024 rapporteerde de organisatie een omzet van €154.4 mln met een EBITDA-marge van 3.3%.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€154.4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3.3%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44.7% (onder de mediaan). Leverage ratio (langlopende schuld / EBITDA): 2.53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inGeest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2026-06-17T15:03:38Z</dcterms:created>
  <dcterms:modified xsi:type="dcterms:W3CDTF">2026-06-17T15:03:38Z</dcterms:modified>
</cp:coreProperties>
</file>