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DCA (Stichting)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1108 JA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34124295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DCA (Stichting) is actief in Ziekenhuizen &amp; MSZ. In boekjaar 2024 rapporteerde de organisatie een omzet van €75.2 mln met een EBITDA-marge van 0.0%.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€75.2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0.0% ligt in het onderste kwartiel van de peer group (mediaan 7.6%, n=194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1.0%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11.6% per jaar over 4 boekjaren. 3Y CAGR: 8.9%.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DCA (Stichting)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2026-04-18T01:46:54Z</dcterms:created>
  <dcterms:modified xsi:type="dcterms:W3CDTF">2026-04-18T01:46:54Z</dcterms:modified>
</cp:coreProperties>
</file>