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Rooms Katholieke Stichting Zorgcentra Meerlanden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Badhoevedorp · 1171AE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34109793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Rooms Katholieke Stichting Zorgcentra Meerlanden is actief in Verpleging, Verzorging &amp; Thuiszorg. In boekjaar 2024 rapporteerde de organisatie een omzet van €30.5 mln met een EBITDA-marge van 7.4%.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€30.5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7.4%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33.4% (onder de mediaan). Leverage ratio (langlopende schuld / EBITDA): 3.87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9.7%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Rooms Katholieke Stichting Zorgcentra Meerlanden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2026-06-17T16:04:37Z</dcterms:created>
  <dcterms:modified xsi:type="dcterms:W3CDTF">2026-06-17T16:04:37Z</dcterms:modified>
</cp:coreProperties>
</file>