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Kenter Jeugdhulp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Santpoort-Noord · 2071 AN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34105805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Kenter Jeugdhulp is actief in Geestelijke Gezondheidszorg. In boekjaar 2024 rapporteerde de organisatie een omzet van €3.1 mln met een EBITDA-marge van -7.2%.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-7.2%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346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-7.2% ligt in het onderste kwartiel van de peer group (mediaan 6.0%, n=136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6.1%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223.6% per jaar over 4 boekjaren. 3Y CAGR: 0.5%.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688.3% over 346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Kenter Jeugdhulp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2026-04-18T01:45:56Z</dcterms:created>
  <dcterms:modified xsi:type="dcterms:W3CDTF">2026-04-18T01:45:56Z</dcterms:modified>
</cp:coreProperties>
</file>