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Allerzorg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Woerden · 3447 GK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33133450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Allerzorg B.V. is actief in Verpleging, Verzorging &amp; Thuiszorg. In boekjaar 2024 rapporteerde de organisatie een omzet van €38.4 mln met een EBITDA-marge van 3.3%.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€38.4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3.3%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15.1% (in het onderste kwartiel).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1427.43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Allerzorg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2026-08-17T14:07:00Z</dcterms:created>
  <dcterms:modified xsi:type="dcterms:W3CDTF">2026-08-17T14:07:00Z</dcterms:modified>
</cp:coreProperties>
</file>