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 Plus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1066 WB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32166026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 Plus Zorg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33.5%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753.3%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Multi Plus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2026-04-18T00:12:39Z</dcterms:created>
  <dcterms:modified xsi:type="dcterms:W3CDTF">2026-04-18T00:12:39Z</dcterms:modified>
</cp:coreProperties>
</file>