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GGz Centraal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Amersfoort · 3818 EW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32152692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GGz Centraal is actief in Geestelijke Gezondheidszorg. In boekjaar 2024 rapporteerde de organisatie een omzet van €271.3 mln met een EBITDA-marge van 5.8%.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€271.3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5.8%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34.9% (onder de mediaan). Leverage ratio (langlopende schuld / EBITDA): 4.21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63.3% over 277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GGz Centraal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2026-08-17T16:54:24Z</dcterms:created>
  <dcterms:modified xsi:type="dcterms:W3CDTF">2026-08-17T16:54:24Z</dcterms:modified>
</cp:coreProperties>
</file>