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Psychotherapeuten Team Bussum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Bussum · 1404 HV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32151229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21-4-2026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Psychotherapeuten Team Bussum is actief in Geestelijke Gezondheidszorg. In boekjaar 2023 rapporteerde de organisatie een omzet van €656k met een EBITDA-marge van 116.4%.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116.4% ligt in het bovenste kwartiel van de peer group (mediaan 19.5%, n=286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97.1% (in het bovenste kwartiel). Leverage ratio (langlopende schuld / EBITDA): 0.00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-0.4%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0.3%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Psychotherapeuten Team Bussum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2026-04-21T09:32:43Z</dcterms:created>
  <dcterms:modified xsi:type="dcterms:W3CDTF">2026-04-21T09:32:43Z</dcterms:modified>
</cp:coreProperties>
</file>