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Zorgbureau Endless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1321NC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32146633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Zorgbureau Endless B.V. is actief in Verpleging, Verzorging &amp; Thuiszorg. In boekjaar 2022 rapporteerde de organisatie een omzet van €564k met een EBITDA-marge van -7.8%.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-7.8%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-60.0% (in het onderste kwartiel). Leverage ratio (langlopende schuld / EBITDA): -1.59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Zorgbureau Endless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2026-04-18T03:34:21Z</dcterms:created>
  <dcterms:modified xsi:type="dcterms:W3CDTF">2026-04-18T03:34:21Z</dcterms:modified>
</cp:coreProperties>
</file>