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DeKinderkliniek Almere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Almere · 1315 RC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32139459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DeKinderkliniek Almere is actief in Overig / Ondersteunend. In boekjaar 2024 rapporteerde de organisatie een omzet van —. De entiteit heeft een volledige rapportage-historie over 4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—. Leverage ratio (langlopende schuld / EBITDA): 0.00 (in het bovenste kwartiel). Kapitaalstructuur binnen normale bandbreedte voor de subsector.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-5.4% per jaar over 2 boekjaren.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4612.1%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DeKinderkliniek Almere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2026-06-17T14:07:39Z</dcterms:created>
  <dcterms:modified xsi:type="dcterms:W3CDTF">2026-06-17T14:07:39Z</dcterms:modified>
</cp:coreProperties>
</file>