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DeKinderkliniek Almere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OVERIG — Overig / Ondersteunend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Almere · 1315 RC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32139459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DeKinderkliniek Almere is actief in Overig / Ondersteunend. In boekjaar 2024 rapporteerde de organisatie een omzet van —.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EBITDA-marge: —. Onvoldoende peer-data voor directe benchmarking.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—. Leverage ratio (langlopende schuld / EBITDA): 0.00 (in het bovenste kwartiel).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-5.4% per jaar over 2 boekjaren. Krimp in omzet — onderzoek naar onderliggende oorzaken (volume, tariefdruk, afslanking).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€248k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€-596k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€248k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€-596k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€248k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€-587k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€388k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€563k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€587k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-17.3%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OVERIG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30.8%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55.8%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78.3%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301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22.8%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41.1%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4612.1%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DeKinderkliniek Almere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2026-08-17T14:06:11Z</dcterms:created>
  <dcterms:modified xsi:type="dcterms:W3CDTF">2026-08-17T14:06:11Z</dcterms:modified>
</cp:coreProperties>
</file>