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DeKinderkliniek Almere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Almere · 1315 RC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32139459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DeKinderkliniek Almere is actief in Overig / Ondersteunend.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—. Leverage ratio (langlopende schuld / EBITDA): 0.00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-5.4% per jaar over 2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DeKinderkliniek Almere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2026-10-16T12:23:48Z</dcterms:created>
  <dcterms:modified xsi:type="dcterms:W3CDTF">2026-10-16T12:23:48Z</dcterms:modified>
</cp:coreProperties>
</file>