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Beweging 3.0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Amersfoort · 3821BR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32134360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Beweging 3.0 is actief in Verpleging, Verzorging &amp; Thuiszorg. In boekjaar 2024 rapporteerde de organisatie een omzet van €178.4 mln met een EBITDA-marge van 7.8%.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€178.4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58.1%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7.8%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58.1% (boven de mediaan). Leverage ratio (langlopende schuld / EBITDA): 1.01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7.4%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Beweging 3.0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2026-06-17T15:03:49Z</dcterms:created>
  <dcterms:modified xsi:type="dcterms:W3CDTF">2026-06-17T15:03:49Z</dcterms:modified>
</cp:coreProperties>
</file>