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Alfa &amp;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1322CG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32130711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Alfa &amp; 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3166.3%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Alfa &amp;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2026-04-18T02:06:03Z</dcterms:created>
  <dcterms:modified xsi:type="dcterms:W3CDTF">2026-04-18T02:06:03Z</dcterms:modified>
</cp:coreProperties>
</file>