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Beste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Huis ter Heide · 3712BA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32127481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Beste Zorg is actief in Ziekenhuizen &amp; MSZ. In boekjaar 2024 rapporteerde de organisatie een omzet van —.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—.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5.5% per jaar over 1 boekjaar.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Beste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2026-10-16T12:23:01Z</dcterms:created>
  <dcterms:modified xsi:type="dcterms:W3CDTF">2026-10-16T12:23:01Z</dcterms:modified>
</cp:coreProperties>
</file>