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Plastische Chirurgie Het Gooi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Lelystad · 8233GT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32125268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Plastische Chirurgie Het Gooi is actief in Ziekenhuizen &amp; MSZ.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1.2% (in het onderste kwartiel). Leverage ratio (langlopende schuld / EBITDA): —.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-5.4%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Plastische Chirurgie Het Gooi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2026-04-18T03:34:53Z</dcterms:created>
  <dcterms:modified xsi:type="dcterms:W3CDTF">2026-04-18T03:34:53Z</dcterms:modified>
</cp:coreProperties>
</file>