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Medisch Training Centrum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3821 AL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32116298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Medisch Training Centrum B.V. is actief in Eerstelijnszorg.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84.5%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84.5%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7.0% per jaar over 3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Medisch Training Centrum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2026-04-18T02:24:13Z</dcterms:created>
  <dcterms:modified xsi:type="dcterms:W3CDTF">2026-04-18T02:24:13Z</dcterms:modified>
</cp:coreProperties>
</file>